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4.png"/><Relationship Id="rId7" Type="http://schemas.openxmlformats.org/officeDocument/2006/relationships/image" Target="../media/image17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14.png"/><Relationship Id="rId5" Type="http://schemas.openxmlformats.org/officeDocument/2006/relationships/image" Target="../media/image172.png"/><Relationship Id="rId10" Type="http://schemas.openxmlformats.org/officeDocument/2006/relationships/image" Target="../media/image116.png"/><Relationship Id="rId4" Type="http://schemas.openxmlformats.org/officeDocument/2006/relationships/image" Target="../media/image185.png"/><Relationship Id="rId9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9" y="2401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4" y="2207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26" y="2684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501" y="124695"/>
            <a:ext cx="2057687" cy="3429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C61D2F-EE16-58D0-F9D6-B9B90F59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43" y="268418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360" y="264618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</p:cNvCxnSpPr>
          <p:nvPr/>
        </p:nvCxnSpPr>
        <p:spPr>
          <a:xfrm flipV="1">
            <a:off x="231886" y="4648200"/>
            <a:ext cx="5062896" cy="8492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11011</TotalTime>
  <Words>721</Words>
  <Application>Microsoft Office PowerPoint</Application>
  <PresentationFormat>Widescreen</PresentationFormat>
  <Paragraphs>242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117</cp:revision>
  <dcterms:created xsi:type="dcterms:W3CDTF">2022-07-26T19:04:22Z</dcterms:created>
  <dcterms:modified xsi:type="dcterms:W3CDTF">2023-03-27T08:00:50Z</dcterms:modified>
</cp:coreProperties>
</file>